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10.jpeg" ContentType="image/jpeg"/>
  <Override PartName="/ppt/media/media12.mkv" ContentType="application/vnd.sun.star.media"/>
  <Override PartName="/ppt/media/image6.jpeg" ContentType="image/jpeg"/>
  <Override PartName="/ppt/media/image11.jpeg" ContentType="image/jpeg"/>
  <Override PartName="/ppt/media/image13.png" ContentType="image/png"/>
  <Override PartName="/ppt/media/image7.jpeg" ContentType="image/jpeg"/>
  <Override PartName="/ppt/media/image8.jpeg" ContentType="image/jpeg"/>
  <Override PartName="/ppt/media/image9.jpeg" ContentType="image/jpe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</p:sldIdLst>
  <p:sldSz cx="12193588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80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8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80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8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63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80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880" y="182556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80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880" y="4098240"/>
            <a:ext cx="338616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632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ru-RU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920" y="409824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920" y="1825560"/>
            <a:ext cx="5131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632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36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60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fld id="{A4C1988F-A62B-4EDD-85FB-2D29B0332B2B}" type="datetime">
              <a:rPr b="0" lang="ru-RU" sz="1200" spc="-1" strike="noStrike">
                <a:solidFill>
                  <a:srgbClr val="8b8b8b"/>
                </a:solidFill>
                <a:latin typeface="Calibri"/>
              </a:rPr>
              <a:t>26.1.22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2507F01B-1F0B-4D69-ABE2-544E109B75CB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352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800" spc="-1" strike="noStrike">
                <a:solidFill>
                  <a:srgbClr val="000000"/>
                </a:solidFill>
                <a:latin typeface="Calibri"/>
              </a:rPr>
              <a:t>Образец текста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400" spc="-1" strike="noStrike">
                <a:solidFill>
                  <a:srgbClr val="000000"/>
                </a:solidFill>
                <a:latin typeface="Calibri"/>
              </a:rPr>
              <a:t>Второй уровень</a:t>
            </a:r>
            <a:endParaRPr b="0" lang="ru-RU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2000" spc="-1" strike="noStrike">
                <a:solidFill>
                  <a:srgbClr val="000000"/>
                </a:solidFill>
                <a:latin typeface="Calibri"/>
              </a:rPr>
              <a:t>Третий уровень</a:t>
            </a:r>
            <a:endParaRPr b="0" lang="ru-RU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ru-RU" sz="1800" spc="-1" strike="noStrike">
                <a:solidFill>
                  <a:srgbClr val="000000"/>
                </a:solidFill>
                <a:latin typeface="Calibri"/>
              </a:rPr>
              <a:t>Пятый уровень</a:t>
            </a:r>
            <a:endParaRPr b="0" lang="ru-RU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100000"/>
              </a:lnSpc>
              <a:buNone/>
            </a:pPr>
            <a:fld id="{D5045CB3-75D7-4C5D-8797-602E920510F8}" type="datetime">
              <a:rPr b="0" lang="ru-RU" sz="1200" spc="-1" strike="noStrike">
                <a:solidFill>
                  <a:srgbClr val="8b8b8b"/>
                </a:solidFill>
                <a:latin typeface="Calibri"/>
              </a:rPr>
              <a:t>26.1.22</a:t>
            </a:fld>
            <a:endParaRPr b="0" lang="ru-RU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endParaRPr b="0" lang="ru-RU" sz="2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1200" y="6356520"/>
            <a:ext cx="274320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r">
              <a:lnSpc>
                <a:spcPct val="100000"/>
              </a:lnSpc>
              <a:buNone/>
            </a:pPr>
            <a:fld id="{0538603D-1E6D-4AB7-A820-5EDAE367F063}" type="slidenum">
              <a:rPr b="0" lang="ru-RU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ru-RU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slideLayout" Target="../slideLayouts/slideLayout2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12.mkv"/><Relationship Id="rId2" Type="http://schemas.microsoft.com/office/2007/relationships/media" Target="../media/media12.mkv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27800" y="1504080"/>
            <a:ext cx="1013652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ru-RU" sz="6000" spc="-1" strike="noStrike">
                <a:solidFill>
                  <a:srgbClr val="000000"/>
                </a:solidFill>
                <a:latin typeface="Consolas"/>
              </a:rPr>
              <a:t>Проект по </a:t>
            </a:r>
            <a:r>
              <a:rPr b="0" lang="en-US" sz="6000" spc="-1" strike="noStrike">
                <a:solidFill>
                  <a:srgbClr val="000000"/>
                </a:solidFill>
                <a:latin typeface="Consolas"/>
              </a:rPr>
              <a:t>PyGame</a:t>
            </a:r>
            <a:endParaRPr b="0" lang="ru-RU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1940760" y="4273560"/>
            <a:ext cx="9144360" cy="4896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pc="-1" strike="noStrike">
                <a:solidFill>
                  <a:srgbClr val="000000"/>
                </a:solidFill>
                <a:latin typeface="Consolas"/>
              </a:rPr>
              <a:t>Выполнила Медведева Софья</a:t>
            </a:r>
            <a:endParaRPr b="0" lang="ru-RU" sz="2400" spc="-1" strike="noStrike">
              <a:latin typeface="Arial"/>
            </a:endParaRPr>
          </a:p>
        </p:txBody>
      </p:sp>
      <p:sp>
        <p:nvSpPr>
          <p:cNvPr id="84" name="Прямая соединительная линия 4"/>
          <p:cNvSpPr/>
          <p:nvPr/>
        </p:nvSpPr>
        <p:spPr>
          <a:xfrm>
            <a:off x="905040" y="4015440"/>
            <a:ext cx="10180800" cy="3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onsolas"/>
              </a:rPr>
              <a:t>Введение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nsolas"/>
              </a:rPr>
              <a:t>Идея проекта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– создать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игру в жанре </a:t>
            </a:r>
            <a:r>
              <a:rPr b="0" lang="en-US" sz="2800" spc="-1" strike="noStrike">
                <a:solidFill>
                  <a:srgbClr val="000000"/>
                </a:solidFill>
                <a:latin typeface="Consolas"/>
              </a:rPr>
              <a:t>bullet-hell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с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пиксельной графикой и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элементами тренажёра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скоростной печати.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ru-RU" sz="2800" spc="-1" strike="noStrike">
                <a:solidFill>
                  <a:srgbClr val="000000"/>
                </a:solidFill>
                <a:latin typeface="Consolas"/>
              </a:rPr>
              <a:t>Задачи</a:t>
            </a:r>
            <a:r>
              <a:rPr b="1" lang="en-US" sz="2800" spc="-1" strike="noStrike">
                <a:solidFill>
                  <a:srgbClr val="000000"/>
                </a:solidFill>
                <a:latin typeface="Consolas"/>
              </a:rPr>
              <a:t>: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придумать и создать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несколько вариантов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врагов и атак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реализовать механизм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набора текстов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 algn="just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Реализовать простую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систему создания уровней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в текстовых файлах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Н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а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ч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а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л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о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 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и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г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р</a:t>
            </a: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ы</a:t>
            </a:r>
            <a:endParaRPr b="0" lang="ru-RU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rcRect l="18747" t="0" r="18117" b="0"/>
          <a:stretch/>
        </p:blipFill>
        <p:spPr>
          <a:xfrm>
            <a:off x="837720" y="1800000"/>
            <a:ext cx="5131800" cy="4680000"/>
          </a:xfrm>
          <a:prstGeom prst="rect">
            <a:avLst/>
          </a:prstGeom>
          <a:ln w="0"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rcRect l="18965" t="0" r="17899" b="0"/>
          <a:stretch/>
        </p:blipFill>
        <p:spPr>
          <a:xfrm>
            <a:off x="6226560" y="1800000"/>
            <a:ext cx="5131800" cy="4680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23680" y="558000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onsolas"/>
              </a:rPr>
              <a:t>Фрагменты уровней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17541" t="0" r="19323" b="0"/>
          <a:stretch/>
        </p:blipFill>
        <p:spPr>
          <a:xfrm>
            <a:off x="540000" y="139320"/>
            <a:ext cx="5580000" cy="56206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2"/>
          <a:srcRect l="18967" t="0" r="17888" b="0"/>
          <a:stretch/>
        </p:blipFill>
        <p:spPr>
          <a:xfrm>
            <a:off x="6300000" y="234720"/>
            <a:ext cx="5581800" cy="5525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547720" y="2109960"/>
            <a:ext cx="6992280" cy="4370040"/>
          </a:xfrm>
          <a:prstGeom prst="rect">
            <a:avLst/>
          </a:prstGeom>
          <a:ln w="0"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rcRect l="15912" t="0" r="16445" b="0"/>
          <a:stretch/>
        </p:blipFill>
        <p:spPr>
          <a:xfrm>
            <a:off x="8640000" y="84960"/>
            <a:ext cx="3456360" cy="342000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rcRect l="18297" t="0" r="16650" b="0"/>
          <a:stretch/>
        </p:blipFill>
        <p:spPr>
          <a:xfrm>
            <a:off x="0" y="3780000"/>
            <a:ext cx="3420000" cy="307800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rcRect l="16448" t="0" r="17748" b="0"/>
          <a:stretch/>
        </p:blipFill>
        <p:spPr>
          <a:xfrm>
            <a:off x="0" y="84960"/>
            <a:ext cx="3320280" cy="3515040"/>
          </a:xfrm>
          <a:prstGeom prst="rect">
            <a:avLst/>
          </a:prstGeom>
          <a:ln w="0">
            <a:noFill/>
          </a:ln>
        </p:spPr>
      </p:pic>
      <p:pic>
        <p:nvPicPr>
          <p:cNvPr id="97" name="" descr=""/>
          <p:cNvPicPr/>
          <p:nvPr/>
        </p:nvPicPr>
        <p:blipFill>
          <a:blip r:embed="rId5"/>
          <a:srcRect l="18297" t="0" r="16650" b="0"/>
          <a:stretch/>
        </p:blipFill>
        <p:spPr>
          <a:xfrm>
            <a:off x="8640000" y="3600000"/>
            <a:ext cx="3553200" cy="3258000"/>
          </a:xfrm>
          <a:prstGeom prst="rect">
            <a:avLst/>
          </a:prstGeom>
          <a:ln w="0">
            <a:noFill/>
          </a:ln>
        </p:spPr>
      </p:pic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175840" y="612360"/>
            <a:ext cx="5688000" cy="1295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Бой с боссом</a:t>
            </a:r>
            <a:endParaRPr b="0" lang="ru-RU" sz="4400" spc="-1" strike="noStrike">
              <a:solidFill>
                <a:srgbClr val="ffffff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onsolas"/>
              </a:rPr>
              <a:t>Экраны конца игры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1048320" y="1690200"/>
            <a:ext cx="4711680" cy="4711680"/>
          </a:xfrm>
          <a:prstGeom prst="rect">
            <a:avLst/>
          </a:prstGeom>
          <a:ln w="0">
            <a:noFill/>
          </a:ln>
        </p:spPr>
      </p:pic>
      <p:pic>
        <p:nvPicPr>
          <p:cNvPr id="101" name="" descr=""/>
          <p:cNvPicPr/>
          <p:nvPr/>
        </p:nvPicPr>
        <p:blipFill>
          <a:blip r:embed="rId2"/>
          <a:srcRect l="19323" t="0" r="17541" b="0"/>
          <a:stretch/>
        </p:blipFill>
        <p:spPr>
          <a:xfrm>
            <a:off x="6480000" y="1690200"/>
            <a:ext cx="4790520" cy="4742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23680" y="1148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ffffff"/>
                </a:solidFill>
                <a:latin typeface="Consolas"/>
              </a:rPr>
              <a:t>Полное прохождение игры</a:t>
            </a:r>
            <a:endParaRPr b="0" lang="ru-RU" sz="44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03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620000" y="1345680"/>
            <a:ext cx="8820000" cy="551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632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Consolas"/>
              </a:rPr>
              <a:t>Заключение</a:t>
            </a:r>
            <a:endParaRPr b="0" lang="ru-RU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632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6000"/>
          </a:bodyPr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В ходе работы над проектом удалось полностью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реализовать задуманные элементы и довести игру до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работоспособного состояния, однако существует ещё много </a:t>
            </a: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возможностей для дальнейшей доработки. Среди них: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фоновая музыка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больше уровней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больше атак для боссов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случайный выбор слов для набора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ru-RU" sz="2800" spc="-1" strike="noStrike">
                <a:solidFill>
                  <a:srgbClr val="000000"/>
                </a:solidFill>
                <a:latin typeface="Consolas"/>
              </a:rPr>
              <a:t>сюжет</a:t>
            </a:r>
            <a:endParaRPr b="0" lang="ru-RU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Application>LibreOffice/7.2.5.2.0$Linux_X86_64 LibreOffice_project/20$Build-2</Application>
  <AppVersion>15.0000</AppVersion>
  <Words>102</Words>
  <Paragraphs>20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2022-01-26T14:02:24Z</dcterms:created>
  <dc:creator>Sofia Stark</dc:creator>
  <dc:description/>
  <dc:language>ru-RU</dc:language>
  <cp:lastModifiedBy/>
  <dcterms:modified xsi:type="dcterms:W3CDTF">2022-01-26T20:08:19Z</dcterms:modified>
  <cp:revision>17</cp:revision>
  <dc:subject/>
  <dc:title>Проект по PyGame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Широкоэкранный</vt:lpwstr>
  </property>
  <property fmtid="{D5CDD505-2E9C-101B-9397-08002B2CF9AE}" pid="3" name="Slides">
    <vt:i4>8</vt:i4>
  </property>
</Properties>
</file>